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620688"/>
            <a:ext cx="8596668" cy="1320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j-ea"/>
                <a:cs typeface="+mj-cs"/>
              </a:rPr>
              <a:t>Беру  пример  с  мамы</a:t>
            </a:r>
            <a:endParaRPr kumimoji="0" lang="ru-RU" sz="7200" b="1" i="0" u="none" strike="noStrike" kern="1200" cap="none" spc="0" normalizeH="0" baseline="0" noProof="0" dirty="0">
              <a:ln w="635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2780928"/>
            <a:ext cx="8229600" cy="367388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36576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effectLst/>
                <a:uLnTx/>
                <a:uFillTx/>
                <a:latin typeface="Cambria" pitchFamily="18" charset="0"/>
                <a:ea typeface="+mn-ea"/>
                <a:cs typeface="Arial" pitchFamily="34" charset="0"/>
              </a:rPr>
              <a:t>Работу  выполнил</a:t>
            </a:r>
          </a:p>
          <a:p>
            <a:pPr marL="0" marR="36576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effectLst/>
                <a:uLnTx/>
                <a:uFillTx/>
                <a:latin typeface="Cambria" pitchFamily="18" charset="0"/>
                <a:ea typeface="+mn-ea"/>
                <a:cs typeface="Arial" pitchFamily="34" charset="0"/>
              </a:rPr>
              <a:t>ученик  7 класса</a:t>
            </a:r>
          </a:p>
          <a:p>
            <a:pPr marL="0" marR="36576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effectLst/>
                <a:uLnTx/>
                <a:uFillTx/>
                <a:latin typeface="Cambria" pitchFamily="18" charset="0"/>
                <a:ea typeface="+mn-ea"/>
                <a:cs typeface="Arial" pitchFamily="34" charset="0"/>
              </a:rPr>
              <a:t>МОУ «ООШ №9»  </a:t>
            </a:r>
          </a:p>
          <a:p>
            <a:pPr marL="0" marR="36576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 smtClean="0">
                <a:ln>
                  <a:solidFill>
                    <a:schemeClr val="bg2"/>
                  </a:solidFill>
                </a:ln>
                <a:effectLst/>
                <a:uLnTx/>
                <a:uFillTx/>
                <a:latin typeface="Cambria" pitchFamily="18" charset="0"/>
                <a:ea typeface="+mn-ea"/>
                <a:cs typeface="Arial" pitchFamily="34" charset="0"/>
              </a:rPr>
              <a:t>п.Слюдорудник</a:t>
            </a:r>
            <a:endParaRPr kumimoji="0" lang="ru-RU" sz="1800" b="1" i="0" u="none" strike="noStrike" kern="1200" cap="none" spc="0" normalizeH="0" baseline="0" noProof="0" dirty="0" smtClean="0">
              <a:ln>
                <a:solidFill>
                  <a:schemeClr val="bg2"/>
                </a:solidFill>
              </a:ln>
              <a:effectLst/>
              <a:uLnTx/>
              <a:uFillTx/>
              <a:latin typeface="Cambria" pitchFamily="18" charset="0"/>
              <a:ea typeface="+mn-ea"/>
              <a:cs typeface="Arial" pitchFamily="34" charset="0"/>
            </a:endParaRPr>
          </a:p>
          <a:p>
            <a:pPr marL="0" marR="36576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effectLst/>
                <a:uLnTx/>
                <a:uFillTx/>
                <a:latin typeface="Cambria" pitchFamily="18" charset="0"/>
                <a:ea typeface="+mn-ea"/>
                <a:cs typeface="Arial" pitchFamily="34" charset="0"/>
              </a:rPr>
              <a:t>                                 Кыштымского городского округа                                                                 Аносов Дмитрий ,  </a:t>
            </a:r>
          </a:p>
          <a:p>
            <a:pPr marL="0" marR="36576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effectLst/>
                <a:uLnTx/>
                <a:uFillTx/>
                <a:latin typeface="Cambria" pitchFamily="18" charset="0"/>
                <a:ea typeface="+mn-ea"/>
                <a:cs typeface="Arial" pitchFamily="34" charset="0"/>
              </a:rPr>
              <a:t>13  Лет</a:t>
            </a:r>
          </a:p>
          <a:p>
            <a:pPr marL="0" marR="36576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effectLst/>
                <a:uLnTx/>
                <a:uFillTx/>
                <a:latin typeface="Cambria" pitchFamily="18" charset="0"/>
                <a:ea typeface="+mn-ea"/>
                <a:cs typeface="Arial" pitchFamily="34" charset="0"/>
              </a:rPr>
              <a:t>                       Учитель  Шамсутдинова М.С.</a:t>
            </a:r>
            <a:endParaRPr kumimoji="0" lang="ru-RU" sz="1800" b="1" i="0" u="none" strike="noStrike" kern="1200" cap="none" spc="0" normalizeH="0" baseline="0" noProof="0" dirty="0">
              <a:ln>
                <a:solidFill>
                  <a:schemeClr val="bg2"/>
                </a:solidFill>
              </a:ln>
              <a:effectLst/>
              <a:uLnTx/>
              <a:uFillTx/>
              <a:latin typeface="Cambria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692696"/>
            <a:ext cx="3928575" cy="52217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6888" y="2136339"/>
            <a:ext cx="50232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Помогаю маме я,</a:t>
            </a:r>
            <a:b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Каждый день работаю,</a:t>
            </a:r>
            <a:b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endParaRPr lang="ru-RU" sz="3600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7259" y="1196752"/>
            <a:ext cx="3873751" cy="51489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2420888"/>
            <a:ext cx="42276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Убираю со стола,</a:t>
            </a:r>
            <a:br>
              <a:rPr lang="ru-RU" sz="32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Мою пол с охотою!</a:t>
            </a:r>
            <a:br>
              <a:rPr lang="ru-RU" sz="32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Не мешайте нам сейчас,</a:t>
            </a:r>
            <a:br>
              <a:rPr lang="ru-RU" sz="32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Стирка срочная у нас!</a:t>
            </a:r>
            <a:br>
              <a:rPr lang="ru-RU" sz="32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endParaRPr lang="ru-RU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260648"/>
            <a:ext cx="4512304" cy="59976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2924944"/>
            <a:ext cx="38594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Я и мама, - мы вдвоём,</a:t>
            </a:r>
            <a:br>
              <a:rPr lang="ru-RU" sz="32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Управляемся с бельём.</a:t>
            </a:r>
            <a:br>
              <a:rPr lang="ru-RU" sz="32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endParaRPr lang="ru-RU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9926" y="882994"/>
            <a:ext cx="3932554" cy="52270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620688"/>
            <a:ext cx="460718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Кто с нами с самой колыбели,</a:t>
            </a:r>
            <a:br>
              <a:rPr lang="ru-RU" sz="26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6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 наше </a:t>
            </a:r>
            <a:r>
              <a:rPr lang="ru-RU" sz="2600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бережёт</a:t>
            </a:r>
            <a:r>
              <a:rPr lang="ru-RU" sz="26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ru-RU" sz="26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6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Накормит вовремя, оденет</a:t>
            </a:r>
            <a:br>
              <a:rPr lang="ru-RU" sz="26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6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 песню ласково </a:t>
            </a:r>
            <a:r>
              <a:rPr lang="ru-RU" sz="2600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споёт</a:t>
            </a:r>
            <a:r>
              <a:rPr lang="ru-RU" sz="26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ru-RU" sz="26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6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Кто тщательно готовит к школе,</a:t>
            </a:r>
            <a:br>
              <a:rPr lang="ru-RU" sz="26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6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Спеша способности развить,</a:t>
            </a:r>
            <a:br>
              <a:rPr lang="ru-RU" sz="26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6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Кто укрепляет силу воли,</a:t>
            </a:r>
            <a:br>
              <a:rPr lang="ru-RU" sz="26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6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Упорным помогает быть?</a:t>
            </a:r>
            <a:br>
              <a:rPr lang="ru-RU" sz="26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6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Кто учит с нами все уроки</a:t>
            </a:r>
            <a:br>
              <a:rPr lang="ru-RU" sz="26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6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 объяснит, что пропустил,</a:t>
            </a:r>
            <a:br>
              <a:rPr lang="ru-RU" sz="26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6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Доклады, рефераты в сроки</a:t>
            </a:r>
            <a:br>
              <a:rPr lang="ru-RU" sz="26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6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Готовит, не жалея сил?</a:t>
            </a:r>
            <a:br>
              <a:rPr lang="ru-RU" sz="26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600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908720"/>
            <a:ext cx="3405419" cy="46893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1844824"/>
            <a:ext cx="5512401" cy="2265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нас мамы обнимают,</a:t>
            </a:r>
            <a:br>
              <a:rPr lang="ru-RU" sz="32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То даже в самый хмурый день</a:t>
            </a:r>
            <a:br>
              <a:rPr lang="ru-RU" sz="32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Все </a:t>
            </a:r>
            <a:r>
              <a:rPr lang="ru-RU" sz="3200" dirty="0" smtClean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все </a:t>
            </a:r>
            <a:r>
              <a:rPr lang="ru-RU" sz="32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обиды отступают</a:t>
            </a:r>
            <a:br>
              <a:rPr lang="ru-RU" sz="32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 жизнь становится светлей</a:t>
            </a:r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045325" y="319234"/>
            <a:ext cx="8596668" cy="538604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Мне хочется очень спасибо сказать,</a:t>
            </a:r>
            <a:b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За то, что мамуля мне жизнь подарила.</a:t>
            </a:r>
            <a:b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За то, что смогла ты меня воспитать.</a:t>
            </a:r>
            <a:b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За то, что всему ты меня научила.</a:t>
            </a:r>
            <a:b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/>
            </a:r>
            <a:b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За то, что ночами порой не спала,</a:t>
            </a:r>
            <a:b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За то, что мой вздорный характер терпела.</a:t>
            </a:r>
            <a:b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За нежность и ласку, что ты мне дала.</a:t>
            </a:r>
            <a:b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За песни, что в детстве ты часто мне пела.</a:t>
            </a:r>
            <a:b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/>
            </a:r>
            <a:b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Любимая мамочка, дольше живи.</a:t>
            </a:r>
            <a:b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Здоровья тебе, светлых дней безмятежных.</a:t>
            </a:r>
            <a:b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Пусть радуют дети и внуки твои.</a:t>
            </a:r>
            <a:b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Любовь пусть тебя окружает и нежность.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3039" y="849776"/>
            <a:ext cx="665797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61221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От чистого </a:t>
            </a:r>
            <a:r>
              <a:rPr lang="ru-RU" dirty="0" smtClean="0">
                <a:latin typeface="Monotype Corsiva" panose="03010101010201010101" pitchFamily="66" charset="0"/>
              </a:rPr>
              <a:t>сердца,</a:t>
            </a:r>
          </a:p>
          <a:p>
            <a:pPr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Простыми словами</a:t>
            </a:r>
          </a:p>
          <a:p>
            <a:pPr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Давайте</a:t>
            </a:r>
            <a:r>
              <a:rPr lang="ru-RU" dirty="0" smtClean="0">
                <a:latin typeface="Monotype Corsiva" panose="03010101010201010101" pitchFamily="66" charset="0"/>
              </a:rPr>
              <a:t>, </a:t>
            </a:r>
            <a:r>
              <a:rPr lang="ru-RU" dirty="0" smtClean="0">
                <a:latin typeface="Monotype Corsiva" panose="03010101010201010101" pitchFamily="66" charset="0"/>
              </a:rPr>
              <a:t>друзья,</a:t>
            </a:r>
          </a:p>
          <a:p>
            <a:pPr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Потолкуем </a:t>
            </a:r>
            <a:r>
              <a:rPr lang="ru-RU" dirty="0" smtClean="0">
                <a:latin typeface="Monotype Corsiva" panose="03010101010201010101" pitchFamily="66" charset="0"/>
              </a:rPr>
              <a:t>о </a:t>
            </a:r>
            <a:r>
              <a:rPr lang="ru-RU" dirty="0" smtClean="0">
                <a:latin typeface="Monotype Corsiva" panose="03010101010201010101" pitchFamily="66" charset="0"/>
              </a:rPr>
              <a:t>маме.</a:t>
            </a:r>
          </a:p>
          <a:p>
            <a:pPr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Мы </a:t>
            </a:r>
            <a:r>
              <a:rPr lang="ru-RU" dirty="0" smtClean="0">
                <a:latin typeface="Monotype Corsiva" panose="03010101010201010101" pitchFamily="66" charset="0"/>
              </a:rPr>
              <a:t>любим </a:t>
            </a:r>
            <a:r>
              <a:rPr lang="ru-RU" dirty="0" smtClean="0">
                <a:latin typeface="Monotype Corsiva" panose="03010101010201010101" pitchFamily="66" charset="0"/>
              </a:rPr>
              <a:t>её,</a:t>
            </a:r>
          </a:p>
          <a:p>
            <a:pPr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Как </a:t>
            </a:r>
            <a:r>
              <a:rPr lang="ru-RU" dirty="0" smtClean="0">
                <a:latin typeface="Monotype Corsiva" panose="03010101010201010101" pitchFamily="66" charset="0"/>
              </a:rPr>
              <a:t>хорошего </a:t>
            </a:r>
            <a:r>
              <a:rPr lang="ru-RU" dirty="0" smtClean="0">
                <a:latin typeface="Monotype Corsiva" panose="03010101010201010101" pitchFamily="66" charset="0"/>
              </a:rPr>
              <a:t>друга,</a:t>
            </a:r>
          </a:p>
          <a:p>
            <a:pPr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За </a:t>
            </a:r>
            <a:r>
              <a:rPr lang="ru-RU" dirty="0" smtClean="0">
                <a:latin typeface="Monotype Corsiva" panose="03010101010201010101" pitchFamily="66" charset="0"/>
              </a:rPr>
              <a:t>то, что у </a:t>
            </a:r>
            <a:r>
              <a:rPr lang="ru-RU" dirty="0" smtClean="0">
                <a:latin typeface="Monotype Corsiva" panose="03010101010201010101" pitchFamily="66" charset="0"/>
              </a:rPr>
              <a:t>нас</a:t>
            </a:r>
          </a:p>
          <a:p>
            <a:pPr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С </a:t>
            </a:r>
            <a:r>
              <a:rPr lang="ru-RU" dirty="0" smtClean="0">
                <a:latin typeface="Monotype Corsiva" panose="03010101010201010101" pitchFamily="66" charset="0"/>
              </a:rPr>
              <a:t>нею всё </a:t>
            </a:r>
            <a:r>
              <a:rPr lang="ru-RU" dirty="0" smtClean="0">
                <a:latin typeface="Monotype Corsiva" panose="03010101010201010101" pitchFamily="66" charset="0"/>
              </a:rPr>
              <a:t>сообща,</a:t>
            </a:r>
          </a:p>
          <a:p>
            <a:pPr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За </a:t>
            </a:r>
            <a:r>
              <a:rPr lang="ru-RU" dirty="0" smtClean="0">
                <a:latin typeface="Monotype Corsiva" panose="03010101010201010101" pitchFamily="66" charset="0"/>
              </a:rPr>
              <a:t>то, что, </a:t>
            </a:r>
            <a:r>
              <a:rPr lang="ru-RU" dirty="0" smtClean="0">
                <a:latin typeface="Monotype Corsiva" panose="03010101010201010101" pitchFamily="66" charset="0"/>
              </a:rPr>
              <a:t>когда</a:t>
            </a:r>
          </a:p>
          <a:p>
            <a:pPr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Нам </a:t>
            </a:r>
            <a:r>
              <a:rPr lang="ru-RU" dirty="0" smtClean="0">
                <a:latin typeface="Monotype Corsiva" panose="03010101010201010101" pitchFamily="66" charset="0"/>
              </a:rPr>
              <a:t>приходится </a:t>
            </a:r>
            <a:r>
              <a:rPr lang="ru-RU" dirty="0" smtClean="0">
                <a:latin typeface="Monotype Corsiva" panose="03010101010201010101" pitchFamily="66" charset="0"/>
              </a:rPr>
              <a:t>туго,</a:t>
            </a:r>
          </a:p>
          <a:p>
            <a:pPr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Мы </a:t>
            </a:r>
            <a:r>
              <a:rPr lang="ru-RU" dirty="0" smtClean="0">
                <a:latin typeface="Monotype Corsiva" panose="03010101010201010101" pitchFamily="66" charset="0"/>
              </a:rPr>
              <a:t>можем </a:t>
            </a:r>
            <a:r>
              <a:rPr lang="ru-RU" dirty="0" smtClean="0">
                <a:latin typeface="Monotype Corsiva" panose="03010101010201010101" pitchFamily="66" charset="0"/>
              </a:rPr>
              <a:t>всплакнуть</a:t>
            </a:r>
          </a:p>
          <a:p>
            <a:pPr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У </a:t>
            </a:r>
            <a:r>
              <a:rPr lang="ru-RU" dirty="0" smtClean="0">
                <a:latin typeface="Monotype Corsiva" panose="03010101010201010101" pitchFamily="66" charset="0"/>
              </a:rPr>
              <a:t>родного плеча.</a:t>
            </a:r>
            <a:br>
              <a:rPr lang="ru-RU" dirty="0" smtClean="0">
                <a:latin typeface="Monotype Corsiva" panose="03010101010201010101" pitchFamily="66" charset="0"/>
              </a:rPr>
            </a:br>
            <a:endParaRPr lang="ru-RU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260648"/>
            <a:ext cx="4621095" cy="61409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4013" y="1268760"/>
            <a:ext cx="3657983" cy="48611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3761" y="2690336"/>
            <a:ext cx="46432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Я люблю, ребята, труд.</a:t>
            </a:r>
            <a:b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До всего охотник.</a:t>
            </a:r>
            <a:b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И не зря меня зовут</a:t>
            </a:r>
            <a:b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Мамин ведь помощник!</a:t>
            </a:r>
            <a:b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endParaRPr lang="ru-RU" sz="3600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052736"/>
            <a:ext cx="3767037" cy="44511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6987" y="563881"/>
            <a:ext cx="489263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Monotype Corsiva" panose="03010101010201010101" pitchFamily="66" charset="0"/>
              </a:rPr>
              <a:t>Я помощник лучший самый:</a:t>
            </a:r>
            <a:r>
              <a:rPr lang="ru-RU" sz="2800" dirty="0">
                <a:latin typeface="Monotype Corsiva" panose="03010101010201010101" pitchFamily="66" charset="0"/>
              </a:rPr>
              <a:t/>
            </a:r>
            <a:br>
              <a:rPr lang="ru-RU" sz="2800" dirty="0"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rgbClr val="000000"/>
                </a:solidFill>
                <a:latin typeface="Monotype Corsiva" panose="03010101010201010101" pitchFamily="66" charset="0"/>
              </a:rPr>
              <a:t>Я картошку чищу с мамой.</a:t>
            </a:r>
            <a:r>
              <a:rPr lang="ru-RU" sz="2800" dirty="0">
                <a:latin typeface="Monotype Corsiva" panose="03010101010201010101" pitchFamily="66" charset="0"/>
              </a:rPr>
              <a:t/>
            </a:r>
            <a:br>
              <a:rPr lang="ru-RU" sz="2800" dirty="0"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rgbClr val="000000"/>
                </a:solidFill>
                <a:latin typeface="Monotype Corsiva" panose="03010101010201010101" pitchFamily="66" charset="0"/>
              </a:rPr>
              <a:t>Это вам - не пустяки!</a:t>
            </a:r>
            <a:r>
              <a:rPr lang="ru-RU" sz="2800" dirty="0">
                <a:latin typeface="Monotype Corsiva" panose="03010101010201010101" pitchFamily="66" charset="0"/>
              </a:rPr>
              <a:t/>
            </a:r>
            <a:br>
              <a:rPr lang="ru-RU" sz="2800" dirty="0"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rgbClr val="000000"/>
                </a:solidFill>
                <a:latin typeface="Monotype Corsiva" panose="03010101010201010101" pitchFamily="66" charset="0"/>
              </a:rPr>
              <a:t>Лишь одно мне непонятно -</a:t>
            </a:r>
            <a:r>
              <a:rPr lang="ru-RU" sz="2800" dirty="0">
                <a:latin typeface="Monotype Corsiva" panose="03010101010201010101" pitchFamily="66" charset="0"/>
              </a:rPr>
              <a:t/>
            </a:r>
            <a:br>
              <a:rPr lang="ru-RU" sz="2800" dirty="0"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rgbClr val="000000"/>
                </a:solidFill>
                <a:latin typeface="Monotype Corsiva" panose="03010101010201010101" pitchFamily="66" charset="0"/>
              </a:rPr>
              <a:t>Просит мама: "Аккуратно</a:t>
            </a:r>
            <a:r>
              <a:rPr lang="ru-RU" sz="2800" dirty="0">
                <a:latin typeface="Monotype Corsiva" panose="03010101010201010101" pitchFamily="66" charset="0"/>
              </a:rPr>
              <a:t/>
            </a:r>
            <a:br>
              <a:rPr lang="ru-RU" sz="2800" dirty="0"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rgbClr val="000000"/>
                </a:solidFill>
                <a:latin typeface="Monotype Corsiva" panose="03010101010201010101" pitchFamily="66" charset="0"/>
              </a:rPr>
              <a:t>Выковыривай глазки.</a:t>
            </a:r>
            <a:r>
              <a:rPr lang="ru-RU" sz="2800" dirty="0">
                <a:latin typeface="Monotype Corsiva" panose="03010101010201010101" pitchFamily="66" charset="0"/>
              </a:rPr>
              <a:t/>
            </a:r>
            <a:br>
              <a:rPr lang="ru-RU" sz="2800" dirty="0"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rgbClr val="000000"/>
                </a:solidFill>
                <a:latin typeface="Monotype Corsiva" panose="03010101010201010101" pitchFamily="66" charset="0"/>
              </a:rPr>
              <a:t>Осторожней будь немножко,</a:t>
            </a:r>
            <a:r>
              <a:rPr lang="ru-RU" sz="2800" dirty="0">
                <a:latin typeface="Monotype Corsiva" panose="03010101010201010101" pitchFamily="66" charset="0"/>
              </a:rPr>
              <a:t/>
            </a:r>
            <a:br>
              <a:rPr lang="ru-RU" sz="2800" dirty="0"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rgbClr val="000000"/>
                </a:solidFill>
                <a:latin typeface="Monotype Corsiva" panose="03010101010201010101" pitchFamily="66" charset="0"/>
              </a:rPr>
              <a:t>Не порежься, егоза!"</a:t>
            </a:r>
            <a:r>
              <a:rPr lang="ru-RU" sz="2800" dirty="0">
                <a:latin typeface="Monotype Corsiva" panose="03010101010201010101" pitchFamily="66" charset="0"/>
              </a:rPr>
              <a:t/>
            </a:r>
            <a:br>
              <a:rPr lang="ru-RU" sz="2800" dirty="0"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rgbClr val="000000"/>
                </a:solidFill>
                <a:latin typeface="Monotype Corsiva" panose="03010101010201010101" pitchFamily="66" charset="0"/>
              </a:rPr>
              <a:t>Я проверил всю картошку,</a:t>
            </a:r>
            <a:r>
              <a:rPr lang="ru-RU" sz="2800" dirty="0">
                <a:latin typeface="Monotype Corsiva" panose="03010101010201010101" pitchFamily="66" charset="0"/>
              </a:rPr>
              <a:t/>
            </a:r>
            <a:br>
              <a:rPr lang="ru-RU" sz="2800" dirty="0"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rgbClr val="000000"/>
                </a:solidFill>
                <a:latin typeface="Monotype Corsiva" panose="03010101010201010101" pitchFamily="66" charset="0"/>
              </a:rPr>
              <a:t>Не нашел ее глаза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3015" y="1556791"/>
            <a:ext cx="3680494" cy="48910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1887" y="3105835"/>
            <a:ext cx="57001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000000"/>
                </a:solidFill>
                <a:latin typeface="Monotype Corsiva" panose="03010101010201010101" pitchFamily="66" charset="0"/>
              </a:rPr>
              <a:t>Я сегодня не скучаю,</a:t>
            </a:r>
            <a:r>
              <a:rPr lang="ru-RU" sz="4800" dirty="0">
                <a:latin typeface="Monotype Corsiva" panose="03010101010201010101" pitchFamily="66" charset="0"/>
              </a:rPr>
              <a:t/>
            </a:r>
            <a:br>
              <a:rPr lang="ru-RU" sz="4800" dirty="0">
                <a:latin typeface="Monotype Corsiva" panose="03010101010201010101" pitchFamily="66" charset="0"/>
              </a:rPr>
            </a:br>
            <a:r>
              <a:rPr lang="ru-RU" sz="4800" dirty="0">
                <a:solidFill>
                  <a:srgbClr val="000000"/>
                </a:solidFill>
                <a:latin typeface="Monotype Corsiva" panose="03010101010201010101" pitchFamily="66" charset="0"/>
              </a:rPr>
              <a:t>Маме стряпать помогаю.</a:t>
            </a:r>
            <a:endParaRPr lang="ru-RU" sz="4800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908720"/>
            <a:ext cx="3871296" cy="51445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5296" y="739532"/>
            <a:ext cx="412073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444444"/>
                </a:solidFill>
                <a:latin typeface="Monotype Corsiva" panose="03010101010201010101" pitchFamily="66" charset="0"/>
              </a:rPr>
              <a:t>Если мамы дома нет,</a:t>
            </a:r>
            <a:r>
              <a:rPr lang="ru-RU" sz="2800" dirty="0">
                <a:latin typeface="Monotype Corsiva" panose="03010101010201010101" pitchFamily="66" charset="0"/>
              </a:rPr>
              <a:t/>
            </a:r>
            <a:br>
              <a:rPr lang="ru-RU" sz="2800" dirty="0"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rgbClr val="444444"/>
                </a:solidFill>
                <a:latin typeface="Monotype Corsiva" panose="03010101010201010101" pitchFamily="66" charset="0"/>
              </a:rPr>
              <a:t>Очень, очень грустно.</a:t>
            </a:r>
            <a:r>
              <a:rPr lang="ru-RU" sz="2800" dirty="0">
                <a:latin typeface="Monotype Corsiva" panose="03010101010201010101" pitchFamily="66" charset="0"/>
              </a:rPr>
              <a:t/>
            </a:r>
            <a:br>
              <a:rPr lang="ru-RU" sz="2800" dirty="0"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rgbClr val="444444"/>
                </a:solidFill>
                <a:latin typeface="Monotype Corsiva" panose="03010101010201010101" pitchFamily="66" charset="0"/>
              </a:rPr>
              <a:t>Если мамы долго нет,</a:t>
            </a:r>
            <a:r>
              <a:rPr lang="ru-RU" sz="2800" dirty="0">
                <a:latin typeface="Monotype Corsiva" panose="03010101010201010101" pitchFamily="66" charset="0"/>
              </a:rPr>
              <a:t/>
            </a:r>
            <a:br>
              <a:rPr lang="ru-RU" sz="2800" dirty="0"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rgbClr val="444444"/>
                </a:solidFill>
                <a:latin typeface="Monotype Corsiva" panose="03010101010201010101" pitchFamily="66" charset="0"/>
              </a:rPr>
              <a:t>То обед невкусный.</a:t>
            </a:r>
            <a:r>
              <a:rPr lang="ru-RU" sz="2800" dirty="0">
                <a:latin typeface="Monotype Corsiva" panose="03010101010201010101" pitchFamily="66" charset="0"/>
              </a:rPr>
              <a:t/>
            </a:r>
            <a:br>
              <a:rPr lang="ru-RU" sz="2800" dirty="0"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rgbClr val="444444"/>
                </a:solidFill>
                <a:latin typeface="Monotype Corsiva" panose="03010101010201010101" pitchFamily="66" charset="0"/>
              </a:rPr>
              <a:t>Если мамы рядом нет</a:t>
            </a:r>
            <a:r>
              <a:rPr lang="ru-RU" sz="2800" dirty="0">
                <a:latin typeface="Monotype Corsiva" panose="03010101010201010101" pitchFamily="66" charset="0"/>
              </a:rPr>
              <a:t/>
            </a:r>
            <a:br>
              <a:rPr lang="ru-RU" sz="2800" dirty="0"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rgbClr val="444444"/>
                </a:solidFill>
                <a:latin typeface="Monotype Corsiva" panose="03010101010201010101" pitchFamily="66" charset="0"/>
              </a:rPr>
              <a:t>Холодно в квартире,</a:t>
            </a:r>
            <a:r>
              <a:rPr lang="ru-RU" sz="2800" dirty="0">
                <a:latin typeface="Monotype Corsiva" panose="03010101010201010101" pitchFamily="66" charset="0"/>
              </a:rPr>
              <a:t/>
            </a:r>
            <a:br>
              <a:rPr lang="ru-RU" sz="2800" dirty="0"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rgbClr val="444444"/>
                </a:solidFill>
                <a:latin typeface="Monotype Corsiva" panose="03010101010201010101" pitchFamily="66" charset="0"/>
              </a:rPr>
              <a:t>Если мамы близко нет,</a:t>
            </a:r>
            <a:r>
              <a:rPr lang="ru-RU" sz="2800" dirty="0">
                <a:latin typeface="Monotype Corsiva" panose="03010101010201010101" pitchFamily="66" charset="0"/>
              </a:rPr>
              <a:t/>
            </a:r>
            <a:br>
              <a:rPr lang="ru-RU" sz="2800" dirty="0"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rgbClr val="444444"/>
                </a:solidFill>
                <a:latin typeface="Monotype Corsiva" panose="03010101010201010101" pitchFamily="66" charset="0"/>
              </a:rPr>
              <a:t>Плохо в целом мире.</a:t>
            </a:r>
            <a:r>
              <a:rPr lang="ru-RU" sz="2800" dirty="0">
                <a:latin typeface="Monotype Corsiva" panose="03010101010201010101" pitchFamily="66" charset="0"/>
              </a:rPr>
              <a:t/>
            </a:r>
            <a:br>
              <a:rPr lang="ru-RU" sz="2800" dirty="0"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rgbClr val="444444"/>
                </a:solidFill>
                <a:latin typeface="Monotype Corsiva" panose="03010101010201010101" pitchFamily="66" charset="0"/>
              </a:rPr>
              <a:t>Если мама далеко,</a:t>
            </a:r>
            <a:r>
              <a:rPr lang="ru-RU" sz="2800" dirty="0">
                <a:latin typeface="Monotype Corsiva" panose="03010101010201010101" pitchFamily="66" charset="0"/>
              </a:rPr>
              <a:t/>
            </a:r>
            <a:br>
              <a:rPr lang="ru-RU" sz="2800" dirty="0"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rgbClr val="444444"/>
                </a:solidFill>
                <a:latin typeface="Monotype Corsiva" panose="03010101010201010101" pitchFamily="66" charset="0"/>
              </a:rPr>
              <a:t>Очень детям нелегко.</a:t>
            </a:r>
            <a:r>
              <a:rPr lang="ru-RU" sz="2800" dirty="0">
                <a:latin typeface="Monotype Corsiva" panose="03010101010201010101" pitchFamily="66" charset="0"/>
              </a:rPr>
              <a:t/>
            </a:r>
            <a:br>
              <a:rPr lang="ru-RU" sz="2800" dirty="0"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rgbClr val="444444"/>
                </a:solidFill>
                <a:latin typeface="Monotype Corsiva" panose="03010101010201010101" pitchFamily="66" charset="0"/>
              </a:rPr>
              <a:t>Я скажу вам прямо:</a:t>
            </a:r>
            <a:r>
              <a:rPr lang="ru-RU" sz="2800" dirty="0">
                <a:latin typeface="Monotype Corsiva" panose="03010101010201010101" pitchFamily="66" charset="0"/>
              </a:rPr>
              <a:t/>
            </a:r>
            <a:br>
              <a:rPr lang="ru-RU" sz="2800" dirty="0"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rgbClr val="444444"/>
                </a:solidFill>
                <a:latin typeface="Monotype Corsiva" panose="03010101010201010101" pitchFamily="66" charset="0"/>
              </a:rPr>
              <a:t>– Берегите маму!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2225" y="1287656"/>
            <a:ext cx="3712263" cy="49332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9388" y="2493744"/>
            <a:ext cx="5142016" cy="3649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нашем доме чистота,</a:t>
            </a:r>
            <a:b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нашем доме красота!</a:t>
            </a:r>
            <a:b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Кто же маме помогает</a:t>
            </a:r>
            <a:b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доме управляться?</a:t>
            </a:r>
            <a:b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Дима, это Дима –</a:t>
            </a:r>
            <a:b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мамино богатство!</a:t>
            </a:r>
            <a:endParaRPr lang="ru-RU" sz="36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6184" y="487312"/>
            <a:ext cx="4340813" cy="57685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5467" y="780586"/>
            <a:ext cx="39488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Я мамочке буду </a:t>
            </a:r>
            <a:endParaRPr lang="ru-RU" sz="3200" dirty="0" smtClean="0">
              <a:solidFill>
                <a:srgbClr val="00000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своей </a:t>
            </a:r>
            <a:r>
              <a:rPr lang="ru-RU" sz="32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помогать,</a:t>
            </a:r>
            <a:br>
              <a:rPr lang="ru-RU" sz="32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Рубашки, носки </a:t>
            </a:r>
            <a:endParaRPr lang="ru-RU" sz="3200" dirty="0" smtClean="0">
              <a:solidFill>
                <a:srgbClr val="00000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буду </a:t>
            </a:r>
            <a:r>
              <a:rPr lang="ru-RU" sz="32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сам я стирать,</a:t>
            </a:r>
            <a:br>
              <a:rPr lang="ru-RU" sz="32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Цветы сам полью </a:t>
            </a:r>
            <a:endParaRPr lang="ru-RU" sz="3200" dirty="0" smtClean="0">
              <a:solidFill>
                <a:srgbClr val="00000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и </a:t>
            </a:r>
            <a:r>
              <a:rPr lang="ru-RU" sz="32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полы подмету,</a:t>
            </a:r>
            <a:br>
              <a:rPr lang="ru-RU" sz="32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Мне это не трудно, </a:t>
            </a:r>
            <a:endParaRPr lang="ru-RU" sz="3200" dirty="0" smtClean="0">
              <a:solidFill>
                <a:srgbClr val="00000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я </a:t>
            </a:r>
            <a:r>
              <a:rPr lang="ru-RU" sz="32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это могу!</a:t>
            </a:r>
            <a:br>
              <a:rPr lang="ru-RU" sz="32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endParaRPr lang="ru-RU" sz="3200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4069" y="1268760"/>
            <a:ext cx="3309001" cy="43973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7402" y="649663"/>
            <a:ext cx="49396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А вечером мама с работы придёт,</a:t>
            </a:r>
            <a:br>
              <a:rPr lang="ru-RU" sz="32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Увидит, что нет у ней дома забот,</a:t>
            </a:r>
            <a:br>
              <a:rPr lang="ru-RU" sz="32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Меня расцелует и к сердцу прижмёт.</a:t>
            </a:r>
            <a:br>
              <a:rPr lang="ru-RU" sz="32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И ласково скажет: «Помощник растёт!»</a:t>
            </a:r>
            <a:br>
              <a:rPr lang="ru-RU" sz="32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endParaRPr lang="ru-RU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</TotalTime>
  <Words>155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2024-11-13T07:31:16Z</dcterms:created>
  <dcterms:modified xsi:type="dcterms:W3CDTF">2024-11-13T07:56:10Z</dcterms:modified>
</cp:coreProperties>
</file>